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83" r:id="rId2"/>
    <p:sldId id="308" r:id="rId3"/>
    <p:sldId id="309" r:id="rId4"/>
    <p:sldId id="311" r:id="rId5"/>
    <p:sldId id="312" r:id="rId6"/>
    <p:sldId id="313" r:id="rId7"/>
    <p:sldId id="314" r:id="rId8"/>
    <p:sldId id="326" r:id="rId9"/>
    <p:sldId id="327" r:id="rId10"/>
    <p:sldId id="318" r:id="rId11"/>
    <p:sldId id="329" r:id="rId12"/>
  </p:sldIdLst>
  <p:sldSz cx="9144000" cy="5143500" type="screen16x9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94" autoAdjust="0"/>
    <p:restoredTop sz="94640" autoAdjust="0"/>
  </p:normalViewPr>
  <p:slideViewPr>
    <p:cSldViewPr>
      <p:cViewPr>
        <p:scale>
          <a:sx n="74" d="100"/>
          <a:sy n="74" d="100"/>
        </p:scale>
        <p:origin x="1060" y="8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810861-DD51-4409-BA19-9C921DAE5144}" type="datetimeFigureOut">
              <a:rPr lang="fa-IR" smtClean="0"/>
              <a:pPr/>
              <a:t>08/05/1440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FC7EF08-DE9D-4340-8DE0-F4F82C6A8EF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302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D69B-5B93-40AA-9F86-65D820C689CC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88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A01B-B5FC-4A6E-993B-5DF2ECCB3C56}" type="datetimeFigureOut">
              <a:rPr lang="fa-IR" smtClean="0"/>
              <a:pPr/>
              <a:t>08/05/1440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3E7A-E237-493C-89A2-ADEC2E047C1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A01B-B5FC-4A6E-993B-5DF2ECCB3C56}" type="datetimeFigureOut">
              <a:rPr lang="fa-IR" smtClean="0"/>
              <a:pPr/>
              <a:t>08/05/1440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3E7A-E237-493C-89A2-ADEC2E047C1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A01B-B5FC-4A6E-993B-5DF2ECCB3C56}" type="datetimeFigureOut">
              <a:rPr lang="fa-IR" smtClean="0"/>
              <a:pPr/>
              <a:t>08/05/1440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3E7A-E237-493C-89A2-ADEC2E047C1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0912" y="3057804"/>
            <a:ext cx="3062176" cy="43204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Thank you</a:t>
            </a: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6282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A01B-B5FC-4A6E-993B-5DF2ECCB3C56}" type="datetimeFigureOut">
              <a:rPr lang="fa-IR" smtClean="0"/>
              <a:pPr/>
              <a:t>08/05/1440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3E7A-E237-493C-89A2-ADEC2E047C10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7" name="Content Placeholder 3" descr="lin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0538"/>
            <a:ext cx="9144000" cy="267994"/>
          </a:xfrm>
          <a:prstGeom prst="rect">
            <a:avLst/>
          </a:prstGeom>
        </p:spPr>
      </p:pic>
      <p:pic>
        <p:nvPicPr>
          <p:cNvPr id="9" name="Picture 8" descr="line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544" y="4383389"/>
            <a:ext cx="7956376" cy="7601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A01B-B5FC-4A6E-993B-5DF2ECCB3C56}" type="datetimeFigureOut">
              <a:rPr lang="fa-IR" smtClean="0"/>
              <a:pPr/>
              <a:t>08/05/1440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3E7A-E237-493C-89A2-ADEC2E047C1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A01B-B5FC-4A6E-993B-5DF2ECCB3C56}" type="datetimeFigureOut">
              <a:rPr lang="fa-IR" smtClean="0"/>
              <a:pPr/>
              <a:t>08/05/1440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3E7A-E237-493C-89A2-ADEC2E047C1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A01B-B5FC-4A6E-993B-5DF2ECCB3C56}" type="datetimeFigureOut">
              <a:rPr lang="fa-IR" smtClean="0"/>
              <a:pPr/>
              <a:t>08/05/1440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3E7A-E237-493C-89A2-ADEC2E047C1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A01B-B5FC-4A6E-993B-5DF2ECCB3C56}" type="datetimeFigureOut">
              <a:rPr lang="fa-IR" smtClean="0"/>
              <a:pPr/>
              <a:t>08/05/1440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3E7A-E237-493C-89A2-ADEC2E047C1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A01B-B5FC-4A6E-993B-5DF2ECCB3C56}" type="datetimeFigureOut">
              <a:rPr lang="fa-IR" smtClean="0"/>
              <a:pPr/>
              <a:t>08/05/1440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3E7A-E237-493C-89A2-ADEC2E047C1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A01B-B5FC-4A6E-993B-5DF2ECCB3C56}" type="datetimeFigureOut">
              <a:rPr lang="fa-IR" smtClean="0"/>
              <a:pPr/>
              <a:t>08/05/1440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3E7A-E237-493C-89A2-ADEC2E047C1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A01B-B5FC-4A6E-993B-5DF2ECCB3C56}" type="datetimeFigureOut">
              <a:rPr lang="fa-IR" smtClean="0"/>
              <a:pPr/>
              <a:t>08/05/1440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73E7A-E237-493C-89A2-ADEC2E047C10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3A01B-B5FC-4A6E-993B-5DF2ECCB3C56}" type="datetimeFigureOut">
              <a:rPr lang="fa-IR" smtClean="0"/>
              <a:pPr/>
              <a:t>08/05/1440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3E7A-E237-493C-89A2-ADEC2E047C10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2211710"/>
            <a:ext cx="20162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cs typeface="B Titr" pitchFamily="2" charset="-78"/>
              </a:rPr>
              <a:t>با تشكر از توجه شما</a:t>
            </a:r>
            <a:endParaRPr lang="fa-IR" sz="2000" b="1" dirty="0">
              <a:cs typeface="B Titr" pitchFamily="2" charset="-78"/>
            </a:endParaRPr>
          </a:p>
        </p:txBody>
      </p:sp>
      <p:pic>
        <p:nvPicPr>
          <p:cNvPr id="7" name="Content Placeholder 6" descr="E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402" y="-120556"/>
            <a:ext cx="9186804" cy="5163767"/>
          </a:xfrm>
        </p:spPr>
      </p:pic>
      <p:grpSp>
        <p:nvGrpSpPr>
          <p:cNvPr id="8" name="Group 7"/>
          <p:cNvGrpSpPr/>
          <p:nvPr/>
        </p:nvGrpSpPr>
        <p:grpSpPr>
          <a:xfrm flipH="1">
            <a:off x="6516216" y="3795886"/>
            <a:ext cx="1152128" cy="915565"/>
            <a:chOff x="7809534" y="9076"/>
            <a:chExt cx="2952250" cy="2588455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8173330" y="9076"/>
              <a:ext cx="2588454" cy="258845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8512918" y="815926"/>
              <a:ext cx="1781603" cy="178160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809534" y="694219"/>
              <a:ext cx="1903310" cy="19033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5142674">
            <a:off x="1450375" y="1814557"/>
            <a:ext cx="1202690" cy="1065170"/>
            <a:chOff x="3590255" y="2528618"/>
            <a:chExt cx="2952250" cy="2588455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3954051" y="2528618"/>
              <a:ext cx="2588454" cy="258845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293639" y="3335468"/>
              <a:ext cx="1781603" cy="178160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590255" y="3213761"/>
              <a:ext cx="1903310" cy="190331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302000" y="3527663"/>
            <a:ext cx="540000" cy="67229"/>
            <a:chOff x="5342615" y="6257925"/>
            <a:chExt cx="1468948" cy="182880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5342615" y="6257925"/>
              <a:ext cx="182880" cy="182880"/>
            </a:xfrm>
            <a:prstGeom prst="ellipse">
              <a:avLst/>
            </a:prstGeom>
            <a:solidFill>
              <a:srgbClr val="F23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5664132" y="6257925"/>
              <a:ext cx="182880" cy="1828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5985649" y="6257925"/>
              <a:ext cx="182880" cy="182880"/>
            </a:xfrm>
            <a:prstGeom prst="ellipse">
              <a:avLst/>
            </a:prstGeom>
            <a:solidFill>
              <a:srgbClr val="00BB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6307166" y="6257925"/>
              <a:ext cx="182880" cy="182880"/>
            </a:xfrm>
            <a:prstGeom prst="ellipse">
              <a:avLst/>
            </a:prstGeom>
            <a:solidFill>
              <a:srgbClr val="9379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6628683" y="6257925"/>
              <a:ext cx="182880" cy="182880"/>
            </a:xfrm>
            <a:prstGeom prst="ellipse">
              <a:avLst/>
            </a:prstGeom>
            <a:solidFill>
              <a:srgbClr val="B2D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33"/>
          <p:cNvSpPr txBox="1">
            <a:spLocks/>
          </p:cNvSpPr>
          <p:nvPr/>
        </p:nvSpPr>
        <p:spPr>
          <a:xfrm>
            <a:off x="1763688" y="2139702"/>
            <a:ext cx="5533268" cy="19337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a-I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Bold" panose="020F0802020204030203" pitchFamily="34" charset="0"/>
                <a:cs typeface="B Titr" panose="00000700000000000000" pitchFamily="2" charset="-78"/>
              </a:rPr>
              <a:t>ایران در بازیهای آسیایی</a:t>
            </a:r>
          </a:p>
          <a:p>
            <a:pPr marL="0" indent="0" algn="ctr">
              <a:buNone/>
            </a:pPr>
            <a:r>
              <a:rPr lang="fa-I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Bold" panose="020F0802020204030203" pitchFamily="34" charset="0"/>
                <a:cs typeface=" Mitra" panose="00000700000000000000" pitchFamily="2" charset="-78"/>
              </a:rPr>
              <a:t>بازیهای آسیایی 2018 جاکارتا-پالمبانگ</a:t>
            </a:r>
            <a:endParaRPr lang="en-AU" sz="1800" dirty="0">
              <a:solidFill>
                <a:schemeClr val="tx1">
                  <a:lumMod val="65000"/>
                  <a:lumOff val="35000"/>
                </a:schemeClr>
              </a:solidFill>
              <a:latin typeface="Lato Bold" panose="020F0802020204030203" pitchFamily="34" charset="0"/>
              <a:cs typeface=" Mitra" panose="00000700000000000000" pitchFamily="2" charset="-78"/>
            </a:endParaRPr>
          </a:p>
        </p:txBody>
      </p:sp>
      <p:pic>
        <p:nvPicPr>
          <p:cNvPr id="30" name="Picture 29" descr="D:\NOC\No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072" y="286397"/>
            <a:ext cx="1220499" cy="173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70036" y="474226"/>
            <a:ext cx="641714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B Nazanin"/>
              </a:rPr>
              <a:t>مقایسه مدال های کسب شده </a:t>
            </a:r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B Nazanin"/>
              </a:rPr>
              <a:t>بانوان </a:t>
            </a:r>
            <a:r>
              <a:rPr lang="fa-I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B Nazanin"/>
              </a:rPr>
              <a:t>در بازیهای آسیایی 2018 جاکارتا - پالمبانگ</a:t>
            </a:r>
          </a:p>
        </p:txBody>
      </p:sp>
      <p:pic>
        <p:nvPicPr>
          <p:cNvPr id="5122" name="Picture 2" descr="C:\Users\Amir\Desktop\2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62348"/>
            <a:ext cx="8193087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403648" y="3106791"/>
            <a:ext cx="6408712" cy="432048"/>
          </a:xfrm>
        </p:spPr>
        <p:txBody>
          <a:bodyPr>
            <a:normAutofit fontScale="92500" lnSpcReduction="10000"/>
          </a:bodyPr>
          <a:lstStyle/>
          <a:p>
            <a:r>
              <a:rPr lang="fa-IR" altLang="ko-KR" dirty="0" smtClean="0">
                <a:cs typeface="B Titr" panose="00000700000000000000" pitchFamily="2" charset="-78"/>
              </a:rPr>
              <a:t>با سپاس از حسن توجه شما</a:t>
            </a:r>
            <a:endParaRPr lang="ko-KR" altLang="en-US" dirty="0">
              <a:cs typeface="B Titr" panose="00000700000000000000" pitchFamily="2" charset="-78"/>
            </a:endParaRPr>
          </a:p>
        </p:txBody>
      </p:sp>
      <p:grpSp>
        <p:nvGrpSpPr>
          <p:cNvPr id="34" name="그룹 33"/>
          <p:cNvGrpSpPr/>
          <p:nvPr/>
        </p:nvGrpSpPr>
        <p:grpSpPr>
          <a:xfrm>
            <a:off x="4547253" y="1078814"/>
            <a:ext cx="1390840" cy="886808"/>
            <a:chOff x="4547253" y="1438419"/>
            <a:chExt cx="1390840" cy="1182410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 flipH="1" flipV="1">
              <a:off x="4811244" y="1994830"/>
              <a:ext cx="300935" cy="828918"/>
            </a:xfrm>
            <a:prstGeom prst="rect">
              <a:avLst/>
            </a:prstGeom>
          </p:spPr>
        </p:pic>
        <p:grpSp>
          <p:nvGrpSpPr>
            <p:cNvPr id="31" name="그룹 30"/>
            <p:cNvGrpSpPr/>
            <p:nvPr/>
          </p:nvGrpSpPr>
          <p:grpSpPr>
            <a:xfrm>
              <a:off x="4584533" y="1438419"/>
              <a:ext cx="1353560" cy="1182410"/>
              <a:chOff x="4584533" y="1438419"/>
              <a:chExt cx="1353560" cy="1182410"/>
            </a:xfrm>
          </p:grpSpPr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4584533" y="2035534"/>
                <a:ext cx="1164053" cy="582026"/>
              </a:xfrm>
              <a:custGeom>
                <a:avLst/>
                <a:gdLst>
                  <a:gd name="T0" fmla="*/ 0 w 1078"/>
                  <a:gd name="T1" fmla="*/ 539 h 539"/>
                  <a:gd name="T2" fmla="*/ 1078 w 1078"/>
                  <a:gd name="T3" fmla="*/ 539 h 539"/>
                  <a:gd name="T4" fmla="*/ 539 w 1078"/>
                  <a:gd name="T5" fmla="*/ 0 h 539"/>
                  <a:gd name="T6" fmla="*/ 0 w 1078"/>
                  <a:gd name="T7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8" h="539">
                    <a:moveTo>
                      <a:pt x="0" y="539"/>
                    </a:moveTo>
                    <a:lnTo>
                      <a:pt x="1078" y="539"/>
                    </a:lnTo>
                    <a:lnTo>
                      <a:pt x="539" y="0"/>
                    </a:lnTo>
                    <a:lnTo>
                      <a:pt x="0" y="539"/>
                    </a:lnTo>
                    <a:close/>
                  </a:path>
                </a:pathLst>
              </a:custGeom>
              <a:solidFill>
                <a:schemeClr val="bg2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5183837" y="1438419"/>
                <a:ext cx="582026" cy="1164053"/>
              </a:xfrm>
              <a:custGeom>
                <a:avLst/>
                <a:gdLst>
                  <a:gd name="T0" fmla="*/ 0 w 539"/>
                  <a:gd name="T1" fmla="*/ 539 h 1078"/>
                  <a:gd name="T2" fmla="*/ 539 w 539"/>
                  <a:gd name="T3" fmla="*/ 1078 h 1078"/>
                  <a:gd name="T4" fmla="*/ 539 w 539"/>
                  <a:gd name="T5" fmla="*/ 0 h 1078"/>
                  <a:gd name="T6" fmla="*/ 0 w 539"/>
                  <a:gd name="T7" fmla="*/ 539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9" h="1078">
                    <a:moveTo>
                      <a:pt x="0" y="539"/>
                    </a:moveTo>
                    <a:lnTo>
                      <a:pt x="539" y="1078"/>
                    </a:lnTo>
                    <a:lnTo>
                      <a:pt x="539" y="0"/>
                    </a:lnTo>
                    <a:lnTo>
                      <a:pt x="0" y="539"/>
                    </a:ln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pic>
            <p:nvPicPr>
              <p:cNvPr id="15" name="그림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500000" flipH="1" flipV="1">
                <a:off x="5373166" y="1425367"/>
                <a:ext cx="300935" cy="828918"/>
              </a:xfrm>
              <a:prstGeom prst="rect">
                <a:avLst/>
              </a:prstGeom>
            </p:spPr>
          </p:pic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4584533" y="1456776"/>
                <a:ext cx="580946" cy="1164053"/>
              </a:xfrm>
              <a:custGeom>
                <a:avLst/>
                <a:gdLst>
                  <a:gd name="T0" fmla="*/ 0 w 538"/>
                  <a:gd name="T1" fmla="*/ 0 h 1078"/>
                  <a:gd name="T2" fmla="*/ 0 w 538"/>
                  <a:gd name="T3" fmla="*/ 1078 h 1078"/>
                  <a:gd name="T4" fmla="*/ 538 w 538"/>
                  <a:gd name="T5" fmla="*/ 539 h 1078"/>
                  <a:gd name="T6" fmla="*/ 0 w 538"/>
                  <a:gd name="T7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8" h="1078">
                    <a:moveTo>
                      <a:pt x="0" y="0"/>
                    </a:moveTo>
                    <a:lnTo>
                      <a:pt x="0" y="1078"/>
                    </a:lnTo>
                    <a:lnTo>
                      <a:pt x="538" y="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4601810" y="1438419"/>
                <a:ext cx="1164053" cy="582026"/>
              </a:xfrm>
              <a:custGeom>
                <a:avLst/>
                <a:gdLst>
                  <a:gd name="T0" fmla="*/ 1078 w 1078"/>
                  <a:gd name="T1" fmla="*/ 0 h 539"/>
                  <a:gd name="T2" fmla="*/ 0 w 1078"/>
                  <a:gd name="T3" fmla="*/ 0 h 539"/>
                  <a:gd name="T4" fmla="*/ 539 w 1078"/>
                  <a:gd name="T5" fmla="*/ 539 h 539"/>
                  <a:gd name="T6" fmla="*/ 1078 w 1078"/>
                  <a:gd name="T7" fmla="*/ 0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8" h="539">
                    <a:moveTo>
                      <a:pt x="1078" y="0"/>
                    </a:moveTo>
                    <a:lnTo>
                      <a:pt x="0" y="0"/>
                    </a:lnTo>
                    <a:lnTo>
                      <a:pt x="539" y="539"/>
                    </a:lnTo>
                    <a:lnTo>
                      <a:pt x="107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32" name="그룹 31"/>
          <p:cNvGrpSpPr/>
          <p:nvPr/>
        </p:nvGrpSpPr>
        <p:grpSpPr>
          <a:xfrm>
            <a:off x="4584533" y="1847086"/>
            <a:ext cx="1181330" cy="1048787"/>
            <a:chOff x="4584533" y="2462781"/>
            <a:chExt cx="1181330" cy="1398382"/>
          </a:xfrm>
        </p:grpSpPr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4584533" y="2644221"/>
              <a:ext cx="1164053" cy="582026"/>
            </a:xfrm>
            <a:custGeom>
              <a:avLst/>
              <a:gdLst>
                <a:gd name="T0" fmla="*/ 1078 w 1078"/>
                <a:gd name="T1" fmla="*/ 0 h 539"/>
                <a:gd name="T2" fmla="*/ 0 w 1078"/>
                <a:gd name="T3" fmla="*/ 0 h 539"/>
                <a:gd name="T4" fmla="*/ 539 w 1078"/>
                <a:gd name="T5" fmla="*/ 539 h 539"/>
                <a:gd name="T6" fmla="*/ 1078 w 1078"/>
                <a:gd name="T7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8" h="539">
                  <a:moveTo>
                    <a:pt x="1078" y="0"/>
                  </a:moveTo>
                  <a:lnTo>
                    <a:pt x="0" y="0"/>
                  </a:lnTo>
                  <a:lnTo>
                    <a:pt x="539" y="539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5183837" y="2668706"/>
              <a:ext cx="582026" cy="1164053"/>
            </a:xfrm>
            <a:custGeom>
              <a:avLst/>
              <a:gdLst>
                <a:gd name="T0" fmla="*/ 0 w 539"/>
                <a:gd name="T1" fmla="*/ 539 h 1078"/>
                <a:gd name="T2" fmla="*/ 539 w 539"/>
                <a:gd name="T3" fmla="*/ 1078 h 1078"/>
                <a:gd name="T4" fmla="*/ 539 w 539"/>
                <a:gd name="T5" fmla="*/ 0 h 1078"/>
                <a:gd name="T6" fmla="*/ 0 w 539"/>
                <a:gd name="T7" fmla="*/ 539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9" h="1078">
                  <a:moveTo>
                    <a:pt x="0" y="539"/>
                  </a:moveTo>
                  <a:lnTo>
                    <a:pt x="539" y="1078"/>
                  </a:lnTo>
                  <a:lnTo>
                    <a:pt x="539" y="0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chemeClr val="accent4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H="1">
              <a:off x="4792287" y="2462781"/>
              <a:ext cx="300935" cy="828918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 flipH="1">
              <a:off x="5354209" y="3032245"/>
              <a:ext cx="300935" cy="828918"/>
            </a:xfrm>
            <a:prstGeom prst="rect">
              <a:avLst/>
            </a:prstGeom>
          </p:spPr>
        </p:pic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584533" y="2644221"/>
              <a:ext cx="580946" cy="1164053"/>
            </a:xfrm>
            <a:custGeom>
              <a:avLst/>
              <a:gdLst>
                <a:gd name="T0" fmla="*/ 0 w 538"/>
                <a:gd name="T1" fmla="*/ 0 h 1078"/>
                <a:gd name="T2" fmla="*/ 0 w 538"/>
                <a:gd name="T3" fmla="*/ 1078 h 1078"/>
                <a:gd name="T4" fmla="*/ 538 w 538"/>
                <a:gd name="T5" fmla="*/ 539 h 1078"/>
                <a:gd name="T6" fmla="*/ 0 w 538"/>
                <a:gd name="T7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8" h="1078">
                  <a:moveTo>
                    <a:pt x="0" y="0"/>
                  </a:moveTo>
                  <a:lnTo>
                    <a:pt x="0" y="1078"/>
                  </a:lnTo>
                  <a:lnTo>
                    <a:pt x="538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601810" y="3244604"/>
              <a:ext cx="1164053" cy="582026"/>
            </a:xfrm>
            <a:custGeom>
              <a:avLst/>
              <a:gdLst>
                <a:gd name="T0" fmla="*/ 0 w 1078"/>
                <a:gd name="T1" fmla="*/ 539 h 539"/>
                <a:gd name="T2" fmla="*/ 1078 w 1078"/>
                <a:gd name="T3" fmla="*/ 539 h 539"/>
                <a:gd name="T4" fmla="*/ 539 w 1078"/>
                <a:gd name="T5" fmla="*/ 0 h 539"/>
                <a:gd name="T6" fmla="*/ 0 w 1078"/>
                <a:gd name="T7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8" h="539">
                  <a:moveTo>
                    <a:pt x="0" y="539"/>
                  </a:moveTo>
                  <a:lnTo>
                    <a:pt x="1078" y="539"/>
                  </a:lnTo>
                  <a:lnTo>
                    <a:pt x="539" y="0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3187706" y="1077878"/>
            <a:ext cx="1390840" cy="885998"/>
            <a:chOff x="3187706" y="1437171"/>
            <a:chExt cx="1390840" cy="1181330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370808" y="1454448"/>
              <a:ext cx="582026" cy="1164053"/>
            </a:xfrm>
            <a:custGeom>
              <a:avLst/>
              <a:gdLst>
                <a:gd name="T0" fmla="*/ 0 w 539"/>
                <a:gd name="T1" fmla="*/ 0 h 1078"/>
                <a:gd name="T2" fmla="*/ 0 w 539"/>
                <a:gd name="T3" fmla="*/ 1078 h 1078"/>
                <a:gd name="T4" fmla="*/ 539 w 539"/>
                <a:gd name="T5" fmla="*/ 539 h 1078"/>
                <a:gd name="T6" fmla="*/ 0 w 539"/>
                <a:gd name="T7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9" h="1078">
                  <a:moveTo>
                    <a:pt x="0" y="0"/>
                  </a:moveTo>
                  <a:lnTo>
                    <a:pt x="0" y="1078"/>
                  </a:lnTo>
                  <a:lnTo>
                    <a:pt x="539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391325" y="1437171"/>
              <a:ext cx="1164053" cy="582026"/>
            </a:xfrm>
            <a:custGeom>
              <a:avLst/>
              <a:gdLst>
                <a:gd name="T0" fmla="*/ 1078 w 1078"/>
                <a:gd name="T1" fmla="*/ 0 h 539"/>
                <a:gd name="T2" fmla="*/ 0 w 1078"/>
                <a:gd name="T3" fmla="*/ 0 h 539"/>
                <a:gd name="T4" fmla="*/ 539 w 1078"/>
                <a:gd name="T5" fmla="*/ 539 h 539"/>
                <a:gd name="T6" fmla="*/ 1078 w 1078"/>
                <a:gd name="T7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8" h="539">
                  <a:moveTo>
                    <a:pt x="1078" y="0"/>
                  </a:moveTo>
                  <a:lnTo>
                    <a:pt x="0" y="0"/>
                  </a:lnTo>
                  <a:lnTo>
                    <a:pt x="539" y="539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4013619" y="1255088"/>
              <a:ext cx="300935" cy="828918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3451697" y="1824551"/>
              <a:ext cx="300935" cy="828918"/>
            </a:xfrm>
            <a:prstGeom prst="rect">
              <a:avLst/>
            </a:prstGeom>
          </p:spPr>
        </p:pic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3370808" y="2036474"/>
              <a:ext cx="1164053" cy="582026"/>
            </a:xfrm>
            <a:custGeom>
              <a:avLst/>
              <a:gdLst>
                <a:gd name="T0" fmla="*/ 0 w 1078"/>
                <a:gd name="T1" fmla="*/ 539 h 539"/>
                <a:gd name="T2" fmla="*/ 1078 w 1078"/>
                <a:gd name="T3" fmla="*/ 539 h 539"/>
                <a:gd name="T4" fmla="*/ 539 w 1078"/>
                <a:gd name="T5" fmla="*/ 0 h 539"/>
                <a:gd name="T6" fmla="*/ 0 w 1078"/>
                <a:gd name="T7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8" h="539">
                  <a:moveTo>
                    <a:pt x="0" y="539"/>
                  </a:moveTo>
                  <a:lnTo>
                    <a:pt x="1078" y="539"/>
                  </a:lnTo>
                  <a:lnTo>
                    <a:pt x="539" y="0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3973352" y="1437171"/>
              <a:ext cx="582026" cy="1164053"/>
            </a:xfrm>
            <a:custGeom>
              <a:avLst/>
              <a:gdLst>
                <a:gd name="T0" fmla="*/ 0 w 539"/>
                <a:gd name="T1" fmla="*/ 539 h 1078"/>
                <a:gd name="T2" fmla="*/ 539 w 539"/>
                <a:gd name="T3" fmla="*/ 1078 h 1078"/>
                <a:gd name="T4" fmla="*/ 539 w 539"/>
                <a:gd name="T5" fmla="*/ 0 h 1078"/>
                <a:gd name="T6" fmla="*/ 0 w 539"/>
                <a:gd name="T7" fmla="*/ 539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9" h="1078">
                  <a:moveTo>
                    <a:pt x="0" y="539"/>
                  </a:moveTo>
                  <a:lnTo>
                    <a:pt x="539" y="1078"/>
                  </a:lnTo>
                  <a:lnTo>
                    <a:pt x="539" y="0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3370808" y="1963171"/>
            <a:ext cx="1184570" cy="1043129"/>
            <a:chOff x="3370808" y="2617560"/>
            <a:chExt cx="1184570" cy="1390839"/>
          </a:xfrm>
        </p:grpSpPr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3370808" y="2646548"/>
              <a:ext cx="582026" cy="1164053"/>
            </a:xfrm>
            <a:custGeom>
              <a:avLst/>
              <a:gdLst>
                <a:gd name="T0" fmla="*/ 0 w 539"/>
                <a:gd name="T1" fmla="*/ 0 h 1078"/>
                <a:gd name="T2" fmla="*/ 0 w 539"/>
                <a:gd name="T3" fmla="*/ 1078 h 1078"/>
                <a:gd name="T4" fmla="*/ 539 w 539"/>
                <a:gd name="T5" fmla="*/ 539 h 1078"/>
                <a:gd name="T6" fmla="*/ 0 w 539"/>
                <a:gd name="T7" fmla="*/ 0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9" h="1078">
                  <a:moveTo>
                    <a:pt x="0" y="0"/>
                  </a:moveTo>
                  <a:lnTo>
                    <a:pt x="0" y="1078"/>
                  </a:lnTo>
                  <a:lnTo>
                    <a:pt x="539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3391325" y="3241811"/>
              <a:ext cx="1164053" cy="582026"/>
            </a:xfrm>
            <a:custGeom>
              <a:avLst/>
              <a:gdLst>
                <a:gd name="T0" fmla="*/ 0 w 1078"/>
                <a:gd name="T1" fmla="*/ 539 h 539"/>
                <a:gd name="T2" fmla="*/ 1078 w 1078"/>
                <a:gd name="T3" fmla="*/ 539 h 539"/>
                <a:gd name="T4" fmla="*/ 539 w 1078"/>
                <a:gd name="T5" fmla="*/ 0 h 539"/>
                <a:gd name="T6" fmla="*/ 0 w 1078"/>
                <a:gd name="T7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8" h="539">
                  <a:moveTo>
                    <a:pt x="0" y="539"/>
                  </a:moveTo>
                  <a:lnTo>
                    <a:pt x="1078" y="539"/>
                  </a:lnTo>
                  <a:lnTo>
                    <a:pt x="539" y="0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chemeClr val="accent6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 flipH="1" flipV="1">
              <a:off x="3453294" y="2617560"/>
              <a:ext cx="300935" cy="828918"/>
            </a:xfrm>
            <a:prstGeom prst="rect">
              <a:avLst/>
            </a:prstGeom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 flipH="1" flipV="1">
              <a:off x="4022758" y="3179481"/>
              <a:ext cx="300935" cy="828918"/>
            </a:xfrm>
            <a:prstGeom prst="rect">
              <a:avLst/>
            </a:prstGeom>
          </p:spPr>
        </p:pic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3370808" y="2646548"/>
              <a:ext cx="1164053" cy="582026"/>
            </a:xfrm>
            <a:custGeom>
              <a:avLst/>
              <a:gdLst>
                <a:gd name="T0" fmla="*/ 1078 w 1078"/>
                <a:gd name="T1" fmla="*/ 0 h 539"/>
                <a:gd name="T2" fmla="*/ 0 w 1078"/>
                <a:gd name="T3" fmla="*/ 0 h 539"/>
                <a:gd name="T4" fmla="*/ 539 w 1078"/>
                <a:gd name="T5" fmla="*/ 539 h 539"/>
                <a:gd name="T6" fmla="*/ 1078 w 1078"/>
                <a:gd name="T7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8" h="539">
                  <a:moveTo>
                    <a:pt x="1078" y="0"/>
                  </a:moveTo>
                  <a:lnTo>
                    <a:pt x="0" y="0"/>
                  </a:lnTo>
                  <a:lnTo>
                    <a:pt x="539" y="539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3973352" y="2663826"/>
              <a:ext cx="582026" cy="1164053"/>
            </a:xfrm>
            <a:custGeom>
              <a:avLst/>
              <a:gdLst>
                <a:gd name="T0" fmla="*/ 0 w 539"/>
                <a:gd name="T1" fmla="*/ 539 h 1078"/>
                <a:gd name="T2" fmla="*/ 539 w 539"/>
                <a:gd name="T3" fmla="*/ 1078 h 1078"/>
                <a:gd name="T4" fmla="*/ 539 w 539"/>
                <a:gd name="T5" fmla="*/ 0 h 1078"/>
                <a:gd name="T6" fmla="*/ 0 w 539"/>
                <a:gd name="T7" fmla="*/ 539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9" h="1078">
                  <a:moveTo>
                    <a:pt x="0" y="539"/>
                  </a:moveTo>
                  <a:lnTo>
                    <a:pt x="539" y="1078"/>
                  </a:lnTo>
                  <a:lnTo>
                    <a:pt x="539" y="0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249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07535 0.08889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3.7037E-7 L -0.05816 -0.07639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3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3.33333E-6 L -0.06545 0.08866 " pathEditMode="relative" rAng="0" ptsTypes="AA">
                                      <p:cBhvr>
                                        <p:cTn id="19" dur="5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2.22222E-6 2.59259E-6 L 0.07795 -0.1044 " pathEditMode="relative" rAng="0" ptsTypes="AA">
                                      <p:cBhvr>
                                        <p:cTn id="24" dur="5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3.61111E-6 -0.05532 " pathEditMode="relative" rAng="0" ptsTypes="AA">
                                      <p:cBhvr>
                                        <p:cTn id="32" dur="700" spd="-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53914" y="258202"/>
            <a:ext cx="304923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B Nazanin"/>
              </a:rPr>
              <a:t>بازیهای آسیایی از سال 1951 تا 2018</a:t>
            </a:r>
          </a:p>
        </p:txBody>
      </p:sp>
      <p:pic>
        <p:nvPicPr>
          <p:cNvPr id="1026" name="Picture 2" descr="F:\Jakarta 2018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9543"/>
            <a:ext cx="856895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5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63268" y="330210"/>
            <a:ext cx="503054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B Nazanin"/>
              </a:rPr>
              <a:t>مدالهای ایران در بازیهای آسیایی به تفکیک رشته های ورزشی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21834"/>
            <a:ext cx="660647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67350" y="474226"/>
            <a:ext cx="58224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B Nazanin"/>
              </a:rPr>
              <a:t>تعداد مدالهای ورزشکاران ایران در بازیهای آسیایی(ازسال 1951 تا 2018)</a:t>
            </a:r>
          </a:p>
        </p:txBody>
      </p:sp>
      <p:pic>
        <p:nvPicPr>
          <p:cNvPr id="4098" name="Picture 2" descr="F:\Jakarta 2018\Slide1 (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9"/>
          <a:stretch/>
        </p:blipFill>
        <p:spPr bwMode="auto">
          <a:xfrm>
            <a:off x="1516016" y="1203598"/>
            <a:ext cx="6073762" cy="282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8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67350" y="474226"/>
            <a:ext cx="58224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B Nazanin"/>
              </a:rPr>
              <a:t>تعداد مدالهای ورزشکاران ایران در بازیهای آسیایی(ازسال 1951 تا 2018)</a:t>
            </a:r>
          </a:p>
        </p:txBody>
      </p:sp>
      <p:pic>
        <p:nvPicPr>
          <p:cNvPr id="5122" name="Picture 2" descr="F:\Jakarta 2018\Slide2 (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1"/>
          <a:stretch/>
        </p:blipFill>
        <p:spPr bwMode="auto">
          <a:xfrm>
            <a:off x="1573113" y="1275606"/>
            <a:ext cx="6016665" cy="282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18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67350" y="474226"/>
            <a:ext cx="58224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B Nazanin"/>
              </a:rPr>
              <a:t>تعداد مدالهای ورزشکاران ایران در بازیهای آسیایی(ازسال 1951 تا 2018)</a:t>
            </a:r>
          </a:p>
        </p:txBody>
      </p:sp>
      <p:pic>
        <p:nvPicPr>
          <p:cNvPr id="6146" name="Picture 2" descr="F:\Jakarta 2018\Slide3 (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6"/>
          <a:stretch/>
        </p:blipFill>
        <p:spPr bwMode="auto">
          <a:xfrm>
            <a:off x="1547664" y="1258761"/>
            <a:ext cx="5970106" cy="282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8655" y="474226"/>
            <a:ext cx="785984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B Nazanin"/>
              </a:rPr>
              <a:t>پیش بینی فدراسیون های ورزشی در مورد کسب مدال در بازیهای آسیایی 2018 جاکارتا - پالمبانگ</a:t>
            </a:r>
          </a:p>
        </p:txBody>
      </p:sp>
      <p:pic>
        <p:nvPicPr>
          <p:cNvPr id="8195" name="Picture 3" descr="F:\JAKARTA2018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4" y="1205765"/>
            <a:ext cx="7516813" cy="29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0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8655" y="474226"/>
            <a:ext cx="785984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B Nazanin"/>
              </a:rPr>
              <a:t>پیش بینی فدراسیون های ورزشی در مورد کسب مدال در بازیهای آسیایی 2018 جاکارتا - پالمبانگ</a:t>
            </a:r>
          </a:p>
        </p:txBody>
      </p:sp>
      <p:pic>
        <p:nvPicPr>
          <p:cNvPr id="9218" name="Picture 2" descr="F:\JAKARTA2018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55" y="1131590"/>
            <a:ext cx="7859843" cy="315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9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8655" y="474226"/>
            <a:ext cx="785984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B Nazanin"/>
              </a:rPr>
              <a:t>پیش بینی فدراسیون های ورزشی در مورد کسب مدال در بازیهای آسیایی 2018 جاکارتا - پالمبانگ</a:t>
            </a:r>
          </a:p>
        </p:txBody>
      </p:sp>
      <p:pic>
        <p:nvPicPr>
          <p:cNvPr id="10242" name="Picture 2" descr="F:\JAKARTA2018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66" y="1203598"/>
            <a:ext cx="7516812" cy="27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131</Words>
  <Application>Microsoft Office PowerPoint</Application>
  <PresentationFormat>On-screen Show (16:9)</PresentationFormat>
  <Paragraphs>14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맑은 고딕</vt:lpstr>
      <vt:lpstr> Mitra</vt:lpstr>
      <vt:lpstr>Arial</vt:lpstr>
      <vt:lpstr>B Nazanin</vt:lpstr>
      <vt:lpstr>B Titr</vt:lpstr>
      <vt:lpstr>Calibri</vt:lpstr>
      <vt:lpstr>Lato Bold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m_rahimi</dc:creator>
  <cp:lastModifiedBy>Nasrollah Sajadi</cp:lastModifiedBy>
  <cp:revision>113</cp:revision>
  <dcterms:created xsi:type="dcterms:W3CDTF">2018-09-03T05:15:18Z</dcterms:created>
  <dcterms:modified xsi:type="dcterms:W3CDTF">2019-01-14T17:39:03Z</dcterms:modified>
</cp:coreProperties>
</file>